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9C608-A73D-4760-9A00-C8C12B406F44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28961-7135-481D-9177-ECDAABBD6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37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28961-7135-481D-9177-ECDAABBD6CD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66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28961-7135-481D-9177-ECDAABBD6CD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02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28961-7135-481D-9177-ECDAABBD6CD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32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3ADB-2F39-4576-9217-D6A90A119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D5AE2-5D42-4FA2-B975-1EF6C0F97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FD62-B3AB-438A-A1BB-80938B19B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A46AE-4261-4EE2-8313-8C4769827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91B8E-55C8-446E-82B1-786B91AD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42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45C3-D616-42DF-A903-A7D76F19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DAFBE-F2BE-42C9-B91E-AC5CB1437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1C4E9-EDFE-4C21-A0D2-250503557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F91E3-917A-42E1-B35C-6A5C0AA2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9EF62-7BC4-4ACB-835E-77B6A868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51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33EC4-FBFD-42DD-9C00-582AA08D3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BB2ED-0408-4224-B6E2-6403ED39F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8A7DC-69AC-4DA8-8A7B-7A326EFF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785F3-322F-4991-8363-9ACFB217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CFDEB-00CE-4427-90F5-39764C87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72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807C-4B58-4DE5-B94C-D4A91301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F8E94-BBB5-4E70-BA72-C2733546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26B54-33E9-470F-8BEC-2503646B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3AA58-77D5-4B30-8819-51D84C085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9E6D1-9DC4-4D5D-8D12-2F90392E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72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50FD-A8AC-4ABF-B05C-EB7ADDEF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24F3E-CE1B-4FE5-872A-7036D0AF8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6D7DF-2E51-4B8F-8BAE-140FA7DB1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FD322-BC04-428F-A634-49B42C69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5A35B-9013-4A68-9603-026894A5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20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59CA-ACD0-4113-A1F4-60194088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32619-4587-411E-A2FD-E0FAFC29E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ACE88-7641-4965-BC0E-4CF71593B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253E2-3CAB-44A3-8C09-850FE89A8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8E9B5-96CD-4CF2-8C12-BB445FDD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18170-CD55-46B0-BF81-84544AFA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82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5197-7E77-4692-92CC-6D161C3D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DEEAE-B4AA-45A2-9891-CE1D1DC7B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ADEA3-40F2-4C00-9885-0B4863F4D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E003C-7195-40B2-9D68-F437DA2DA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BB66C-C01D-45BB-9203-4392092B0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62164-97FE-48C1-AD0B-5E7EEFB79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E14F1-0A47-47F3-B4AD-C832C1243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A6C5A-31B1-430F-AA59-A88179AA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03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55AC-7FF8-4D76-A853-DF4A290D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D10BC-011B-45D4-96F7-50246C51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D5733-B3FF-4E51-A8C0-6B3E0DD9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1CECF-81A5-4B04-B89A-D4C2AEE0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953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CD2E7-AB0D-4E7D-8BB4-4C2CB5716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8618-C7A5-405A-BD48-597D577A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BE930-AA1C-42CD-A63B-AB2B9881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81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6C5A-AAE2-4EEF-A9B5-3FB3B470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CEA8-B3D6-4FDF-A1B8-284448557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12663-1D16-4E51-8D2E-44088C199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62AA2-7EA9-44D7-811C-6B0EEA34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A2A23-4F79-495A-8FAE-61E6CF93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2ADC8-25BD-4016-BAA5-53585EA26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55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11B9-C1B3-4956-94F1-7C8094C2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59FEE1-1D44-42C6-9795-91404E332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D6FD2-D62D-4B79-AA86-D03801A82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9BF86-80B0-4342-8EFD-5046AF167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3FA2C-792A-406D-BAE4-59308642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664F6-9583-425D-9993-8E24326EC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439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ED7773-B2CE-40E4-A26B-C31D6485A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CB73E-F3B2-4F9D-9A12-78E0597B8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F43EA-206C-4142-8DEC-F1281A84D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18CF-7AD6-4ADC-99DB-E15B8AF84A25}" type="datetimeFigureOut">
              <a:rPr lang="en-IN" smtClean="0"/>
              <a:t>24-02-2021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1473A-9916-43F8-86BB-CA539BA10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370FC-92C8-4431-AD1B-95E8E25CE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A3335-51E3-4B03-A2B1-D90FC1804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28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80C9-E644-4925-8A70-067F2E851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70611"/>
            <a:ext cx="5946843" cy="1309552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Machine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69743-B38D-44A0-BA80-945E73CC9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1421" y="5447492"/>
            <a:ext cx="5878749" cy="700390"/>
          </a:xfrm>
          <a:solidFill>
            <a:schemeClr val="tx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2: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design a system based on user-centered approach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54000">
              <a:schemeClr val="accent3">
                <a:lumMod val="45000"/>
                <a:lumOff val="55000"/>
              </a:schemeClr>
            </a:gs>
            <a:gs pos="89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B8C5-EF97-4E13-8739-524010C2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485" y="2714017"/>
            <a:ext cx="3863501" cy="1230549"/>
          </a:xfrm>
        </p:spPr>
        <p:txBody>
          <a:bodyPr>
            <a:normAutofit fontScale="90000"/>
          </a:bodyPr>
          <a:lstStyle/>
          <a:p>
            <a:pPr marL="63500" rtl="0">
              <a:spcBef>
                <a:spcPts val="11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83EA76-2462-48FC-A94E-315888865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6" y="1095426"/>
            <a:ext cx="6810456" cy="3525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A487D6-8606-4C00-8B28-43C5ED779766}"/>
              </a:ext>
            </a:extLst>
          </p:cNvPr>
          <p:cNvSpPr txBox="1"/>
          <p:nvPr/>
        </p:nvSpPr>
        <p:spPr>
          <a:xfrm>
            <a:off x="388558" y="5070076"/>
            <a:ext cx="6692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 algn="just" rtl="0">
              <a:spcBef>
                <a:spcPts val="85"/>
              </a:spcBef>
              <a:spcAft>
                <a:spcPts val="0"/>
              </a:spcAft>
            </a:pPr>
            <a:r>
              <a:rPr lang="en-IN" sz="1600" b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 Design </a:t>
            </a:r>
            <a:r>
              <a:rPr lang="en-US" sz="1600" b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that consists of a user-oriented approach where all meaningful activities are systematically framed together and utmost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importance is given to the person who is going to use that system.</a:t>
            </a:r>
            <a:endParaRPr lang="en-US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6394F-BC3C-415F-8161-1EAF658F4DAB}"/>
              </a:ext>
            </a:extLst>
          </p:cNvPr>
          <p:cNvSpPr txBox="1"/>
          <p:nvPr/>
        </p:nvSpPr>
        <p:spPr>
          <a:xfrm>
            <a:off x="7470842" y="1984443"/>
            <a:ext cx="3863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Following are the activities involved in design process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Understanding user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Understanding purpose of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Understanding the work environments.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99111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54000">
              <a:schemeClr val="accent3">
                <a:lumMod val="45000"/>
                <a:lumOff val="55000"/>
              </a:schemeClr>
            </a:gs>
            <a:gs pos="89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B8C5-EF97-4E13-8739-524010C2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485" y="2714017"/>
            <a:ext cx="3863501" cy="1230549"/>
          </a:xfrm>
        </p:spPr>
        <p:txBody>
          <a:bodyPr>
            <a:normAutofit fontScale="90000"/>
          </a:bodyPr>
          <a:lstStyle/>
          <a:p>
            <a:pPr marL="63500" rtl="0">
              <a:spcBef>
                <a:spcPts val="11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00CDFA-9AA8-47BF-9DFF-45025F937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9" r="1064" b="4681"/>
          <a:stretch/>
        </p:blipFill>
        <p:spPr>
          <a:xfrm>
            <a:off x="367411" y="1311783"/>
            <a:ext cx="4687812" cy="23174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DCA170-E74C-48FC-9E0F-BD1DD7A30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42" b="4468"/>
          <a:stretch/>
        </p:blipFill>
        <p:spPr>
          <a:xfrm>
            <a:off x="1827598" y="3788435"/>
            <a:ext cx="4473088" cy="2203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3D91E-BBFC-4319-B8FF-95C73916C8DC}"/>
              </a:ext>
            </a:extLst>
          </p:cNvPr>
          <p:cNvCxnSpPr>
            <a:cxnSpLocks/>
          </p:cNvCxnSpPr>
          <p:nvPr/>
        </p:nvCxnSpPr>
        <p:spPr>
          <a:xfrm>
            <a:off x="6650476" y="1118641"/>
            <a:ext cx="0" cy="47622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3E8D082-3110-4541-8A4C-BF7BDEA435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67" t="17874" r="42394" b="24068"/>
          <a:stretch/>
        </p:blipFill>
        <p:spPr>
          <a:xfrm>
            <a:off x="7397008" y="2182174"/>
            <a:ext cx="4249356" cy="3067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BBE35D-7AB3-4F5D-BE7A-286D72E8D65D}"/>
              </a:ext>
            </a:extLst>
          </p:cNvPr>
          <p:cNvSpPr txBox="1"/>
          <p:nvPr/>
        </p:nvSpPr>
        <p:spPr>
          <a:xfrm>
            <a:off x="1592110" y="749309"/>
            <a:ext cx="29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Math Tutor (Our Application)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C95E2B-6361-41EE-AB6C-62220C875402}"/>
              </a:ext>
            </a:extLst>
          </p:cNvPr>
          <p:cNvSpPr txBox="1"/>
          <p:nvPr/>
        </p:nvSpPr>
        <p:spPr>
          <a:xfrm>
            <a:off x="7758596" y="749309"/>
            <a:ext cx="339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Math Game (Random Application)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D4F04-7A07-4347-BE56-69D48F1FB207}"/>
              </a:ext>
            </a:extLst>
          </p:cNvPr>
          <p:cNvSpPr txBox="1"/>
          <p:nvPr/>
        </p:nvSpPr>
        <p:spPr>
          <a:xfrm>
            <a:off x="2711317" y="6249360"/>
            <a:ext cx="843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simple math game for kids, with animation, music, and scoring written in Visual Basic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C5E021-9730-4034-8526-E91A3FE9E047}"/>
              </a:ext>
            </a:extLst>
          </p:cNvPr>
          <p:cNvSpPr txBox="1"/>
          <p:nvPr/>
        </p:nvSpPr>
        <p:spPr>
          <a:xfrm>
            <a:off x="2894737" y="5065092"/>
            <a:ext cx="12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Good Job. You Answered correctly!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9E64BC-742B-4BBB-870A-701F37991922}"/>
              </a:ext>
            </a:extLst>
          </p:cNvPr>
          <p:cNvSpPr txBox="1"/>
          <p:nvPr/>
        </p:nvSpPr>
        <p:spPr>
          <a:xfrm>
            <a:off x="502689" y="206388"/>
            <a:ext cx="11595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to teach math to Perform analysis of children behavior e.g. their preferences, interests etc.</a:t>
            </a:r>
          </a:p>
          <a:p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89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54000">
              <a:schemeClr val="accent3">
                <a:lumMod val="45000"/>
                <a:lumOff val="55000"/>
              </a:schemeClr>
            </a:gs>
            <a:gs pos="89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B8C5-EF97-4E13-8739-524010C2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485" y="2714017"/>
            <a:ext cx="3863501" cy="1230549"/>
          </a:xfrm>
        </p:spPr>
        <p:txBody>
          <a:bodyPr>
            <a:normAutofit fontScale="90000"/>
          </a:bodyPr>
          <a:lstStyle/>
          <a:p>
            <a:pPr marL="63500" rtl="0">
              <a:spcBef>
                <a:spcPts val="11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endParaRPr lang="en-IN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53D91E-BBFC-4319-B8FF-95C73916C8DC}"/>
              </a:ext>
            </a:extLst>
          </p:cNvPr>
          <p:cNvCxnSpPr>
            <a:cxnSpLocks/>
          </p:cNvCxnSpPr>
          <p:nvPr/>
        </p:nvCxnSpPr>
        <p:spPr>
          <a:xfrm>
            <a:off x="4860587" y="901983"/>
            <a:ext cx="0" cy="55863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7CE18F-C71F-40AB-A9BA-BCD55314E960}"/>
              </a:ext>
            </a:extLst>
          </p:cNvPr>
          <p:cNvCxnSpPr>
            <a:cxnSpLocks/>
          </p:cNvCxnSpPr>
          <p:nvPr/>
        </p:nvCxnSpPr>
        <p:spPr>
          <a:xfrm flipH="1">
            <a:off x="4860587" y="3579779"/>
            <a:ext cx="662939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9401B47-3FF2-456F-8929-7D53F5140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40" y="3922680"/>
            <a:ext cx="4463516" cy="2436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88BC9F-95B3-499F-8633-8C7943EFC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4" y="2076855"/>
            <a:ext cx="4525694" cy="2679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610437-A6A6-4302-9916-1E6815A91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40" y="756328"/>
            <a:ext cx="4834980" cy="2300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08D3EC-A1F7-431E-9BBA-5CD7CA0A29EF}"/>
              </a:ext>
            </a:extLst>
          </p:cNvPr>
          <p:cNvSpPr txBox="1"/>
          <p:nvPr/>
        </p:nvSpPr>
        <p:spPr>
          <a:xfrm>
            <a:off x="1040860" y="514079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832668-2A4D-4563-81F4-FB2316D770C5}"/>
              </a:ext>
            </a:extLst>
          </p:cNvPr>
          <p:cNvSpPr txBox="1"/>
          <p:nvPr/>
        </p:nvSpPr>
        <p:spPr>
          <a:xfrm>
            <a:off x="7074066" y="313368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EC2AD2-4E06-4A9C-A903-45266F0E252A}"/>
              </a:ext>
            </a:extLst>
          </p:cNvPr>
          <p:cNvSpPr txBox="1"/>
          <p:nvPr/>
        </p:nvSpPr>
        <p:spPr>
          <a:xfrm>
            <a:off x="10078746" y="4756826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12E72-6872-4129-8655-681F5C5089CD}"/>
              </a:ext>
            </a:extLst>
          </p:cNvPr>
          <p:cNvSpPr txBox="1"/>
          <p:nvPr/>
        </p:nvSpPr>
        <p:spPr>
          <a:xfrm>
            <a:off x="2501495" y="138818"/>
            <a:ext cx="705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some existing applications in the market</a:t>
            </a:r>
          </a:p>
        </p:txBody>
      </p:sp>
    </p:spTree>
    <p:extLst>
      <p:ext uri="{BB962C8B-B14F-4D97-AF65-F5344CB8AC3E}">
        <p14:creationId xmlns:p14="http://schemas.microsoft.com/office/powerpoint/2010/main" val="189950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54000">
              <a:schemeClr val="accent3">
                <a:lumMod val="45000"/>
                <a:lumOff val="55000"/>
              </a:schemeClr>
            </a:gs>
            <a:gs pos="89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B8C5-EF97-4E13-8739-524010C2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485" y="2714017"/>
            <a:ext cx="3863501" cy="1230549"/>
          </a:xfrm>
        </p:spPr>
        <p:txBody>
          <a:bodyPr>
            <a:normAutofit fontScale="90000"/>
          </a:bodyPr>
          <a:lstStyle/>
          <a:p>
            <a:pPr marL="63500" rtl="0">
              <a:spcBef>
                <a:spcPts val="110"/>
              </a:spcBef>
              <a:spcAft>
                <a:spcPts val="0"/>
              </a:spcAft>
            </a:pPr>
            <a:b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Noto Sans Symbols"/>
              </a:rPr>
            </a:b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12E72-6872-4129-8655-681F5C5089CD}"/>
              </a:ext>
            </a:extLst>
          </p:cNvPr>
          <p:cNvSpPr txBox="1"/>
          <p:nvPr/>
        </p:nvSpPr>
        <p:spPr>
          <a:xfrm>
            <a:off x="3498974" y="177729"/>
            <a:ext cx="5194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Some existing applications in the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F3C80-B00C-4888-AA84-B64816FAF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56" y="1150283"/>
            <a:ext cx="3768907" cy="20982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4538B8-28E6-459A-82C2-4A16C15A0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42" y="3944566"/>
            <a:ext cx="3863501" cy="2483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45A5DF-0850-4868-9E81-3B4CC9406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96" y="953717"/>
            <a:ext cx="3848100" cy="2676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65FB19-C98E-4CB6-B36E-658A4D201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56" y="3846756"/>
            <a:ext cx="3572397" cy="2679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68C4B1-2DAE-4644-9EB6-FFF74F677579}"/>
              </a:ext>
            </a:extLst>
          </p:cNvPr>
          <p:cNvSpPr txBox="1"/>
          <p:nvPr/>
        </p:nvSpPr>
        <p:spPr>
          <a:xfrm>
            <a:off x="9885283" y="4572000"/>
            <a:ext cx="19163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 Advanced level maths application, </a:t>
            </a:r>
            <a:r>
              <a:rPr lang="en-US" sz="1400" b="0" i="0" dirty="0">
                <a:solidFill>
                  <a:srgbClr val="2429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goal was to make a platform game using </a:t>
            </a:r>
            <a:r>
              <a:rPr lang="en-US" sz="1400" b="0" i="0" dirty="0" err="1">
                <a:solidFill>
                  <a:srgbClr val="2429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Maths</a:t>
            </a:r>
            <a:r>
              <a:rPr lang="en-US" sz="1400" b="0" i="0" dirty="0">
                <a:solidFill>
                  <a:srgbClr val="2429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curves as the main gameplay element.</a:t>
            </a:r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94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196</Words>
  <Application>Microsoft Office PowerPoint</Application>
  <PresentationFormat>Widescreen</PresentationFormat>
  <Paragraphs>26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Noto Sans Symbols</vt:lpstr>
      <vt:lpstr>Times New Roman</vt:lpstr>
      <vt:lpstr>Office Theme</vt:lpstr>
      <vt:lpstr>Human Machine Interaction</vt:lpstr>
      <vt:lpstr>    </vt:lpstr>
      <vt:lpstr>    </vt:lpstr>
      <vt:lpstr>    </vt:lpstr>
      <vt:lpstr>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Machine Interaction</dc:title>
  <dc:creator>Riya Gupta</dc:creator>
  <cp:lastModifiedBy>Riya Gupta</cp:lastModifiedBy>
  <cp:revision>10</cp:revision>
  <dcterms:created xsi:type="dcterms:W3CDTF">2021-02-24T17:50:23Z</dcterms:created>
  <dcterms:modified xsi:type="dcterms:W3CDTF">2021-02-24T19:37:54Z</dcterms:modified>
</cp:coreProperties>
</file>